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445270514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445270514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445270514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445270514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4452705140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4452705140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4452705140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4452705140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445270514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445270514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4452705140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4452705140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4452705140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445270514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4452705140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4452705140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4452705140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4452705140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4452705140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4452705140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44527051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44527051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4452705140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4452705140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445270514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445270514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445270514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445270514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445270514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445270514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4452705140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4452705140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445270514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445270514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445270514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445270514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445270514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445270514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445270514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445270514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4452705140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4452705140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445270514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445270514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445270514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445270514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75467fd4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75467fd4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4452705140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4452705140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445270514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445270514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445270514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445270514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445270514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445270514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4452705140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4452705140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445270514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445270514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hyperlink" Target="https://github.com/FLL-Team-24277/BaseRobotFall2022"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github.com/FLL-Team-24277/BaseRobotFall202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3.png"/><Relationship Id="rId5"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Git, GitHub, VS Code and Spike Python</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All done!</a:t>
            </a:r>
            <a:endParaRPr/>
          </a:p>
        </p:txBody>
      </p:sp>
      <p:pic>
        <p:nvPicPr>
          <p:cNvPr id="129" name="Google Shape;129;p22"/>
          <p:cNvPicPr preferRelativeResize="0"/>
          <p:nvPr/>
        </p:nvPicPr>
        <p:blipFill rotWithShape="1">
          <a:blip r:embed="rId3">
            <a:alphaModFix/>
          </a:blip>
          <a:srcRect b="4382" l="0" r="0" t="2568"/>
          <a:stretch/>
        </p:blipFill>
        <p:spPr>
          <a:xfrm>
            <a:off x="881500" y="1288375"/>
            <a:ext cx="6986926" cy="3555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BaseRobotFall2022 Repository</a:t>
            </a:r>
            <a:endParaRPr/>
          </a:p>
        </p:txBody>
      </p:sp>
      <p:pic>
        <p:nvPicPr>
          <p:cNvPr id="135" name="Google Shape;135;p23"/>
          <p:cNvPicPr preferRelativeResize="0"/>
          <p:nvPr/>
        </p:nvPicPr>
        <p:blipFill rotWithShape="1">
          <a:blip r:embed="rId3">
            <a:alphaModFix/>
          </a:blip>
          <a:srcRect b="5163" l="0" r="0" t="3612"/>
          <a:stretch/>
        </p:blipFill>
        <p:spPr>
          <a:xfrm>
            <a:off x="337175" y="1278375"/>
            <a:ext cx="5520951" cy="3485599"/>
          </a:xfrm>
          <a:prstGeom prst="rect">
            <a:avLst/>
          </a:prstGeom>
          <a:noFill/>
          <a:ln>
            <a:noFill/>
          </a:ln>
        </p:spPr>
      </p:pic>
      <p:sp>
        <p:nvSpPr>
          <p:cNvPr id="136" name="Google Shape;136;p23"/>
          <p:cNvSpPr txBox="1"/>
          <p:nvPr/>
        </p:nvSpPr>
        <p:spPr>
          <a:xfrm>
            <a:off x="6047350" y="1328325"/>
            <a:ext cx="27849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Here is the GitHub page for the team’s Base Robot repository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4"/>
              </a:rPr>
              <a:t>https://github.com/FLL-Team-24277/BaseRobotFall2022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Leave this page open because you will need it when we clone the repository in a few more steps.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VS Code and add your GitHub account</a:t>
            </a:r>
            <a:endParaRPr/>
          </a:p>
        </p:txBody>
      </p:sp>
      <p:sp>
        <p:nvSpPr>
          <p:cNvPr id="142" name="Google Shape;142;p24"/>
          <p:cNvSpPr txBox="1"/>
          <p:nvPr>
            <p:ph idx="1" type="body"/>
          </p:nvPr>
        </p:nvSpPr>
        <p:spPr>
          <a:xfrm>
            <a:off x="7260825" y="1152475"/>
            <a:ext cx="1571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Choose “Sign in with browser”</a:t>
            </a:r>
            <a:endParaRPr/>
          </a:p>
        </p:txBody>
      </p:sp>
      <p:pic>
        <p:nvPicPr>
          <p:cNvPr id="143" name="Google Shape;143;p24"/>
          <p:cNvPicPr preferRelativeResize="0"/>
          <p:nvPr/>
        </p:nvPicPr>
        <p:blipFill>
          <a:blip r:embed="rId3">
            <a:alphaModFix/>
          </a:blip>
          <a:stretch>
            <a:fillRect/>
          </a:stretch>
        </p:blipFill>
        <p:spPr>
          <a:xfrm>
            <a:off x="152400" y="1170125"/>
            <a:ext cx="6956026" cy="3786923"/>
          </a:xfrm>
          <a:prstGeom prst="rect">
            <a:avLst/>
          </a:prstGeom>
          <a:noFill/>
          <a:ln>
            <a:noFill/>
          </a:ln>
        </p:spPr>
      </p:pic>
      <p:pic>
        <p:nvPicPr>
          <p:cNvPr id="144" name="Google Shape;144;p24"/>
          <p:cNvPicPr preferRelativeResize="0"/>
          <p:nvPr/>
        </p:nvPicPr>
        <p:blipFill rotWithShape="1">
          <a:blip r:embed="rId4">
            <a:alphaModFix/>
          </a:blip>
          <a:srcRect b="57332" l="4011" r="74526" t="7425"/>
          <a:stretch/>
        </p:blipFill>
        <p:spPr>
          <a:xfrm>
            <a:off x="1413225" y="1622950"/>
            <a:ext cx="1962523" cy="1812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Sign in to GitHub</a:t>
            </a:r>
            <a:endParaRPr/>
          </a:p>
        </p:txBody>
      </p:sp>
      <p:sp>
        <p:nvSpPr>
          <p:cNvPr id="150" name="Google Shape;150;p25"/>
          <p:cNvSpPr txBox="1"/>
          <p:nvPr>
            <p:ph idx="1" type="body"/>
          </p:nvPr>
        </p:nvSpPr>
        <p:spPr>
          <a:xfrm>
            <a:off x="6501775" y="1152475"/>
            <a:ext cx="233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These next few screenshots were from my daughter’s account. Please just use your username and password.</a:t>
            </a:r>
            <a:endParaRPr/>
          </a:p>
        </p:txBody>
      </p:sp>
      <p:pic>
        <p:nvPicPr>
          <p:cNvPr id="151" name="Google Shape;151;p25"/>
          <p:cNvPicPr preferRelativeResize="0"/>
          <p:nvPr/>
        </p:nvPicPr>
        <p:blipFill rotWithShape="1">
          <a:blip r:embed="rId3">
            <a:alphaModFix/>
          </a:blip>
          <a:srcRect b="23851" l="40468" r="39682" t="10150"/>
          <a:stretch/>
        </p:blipFill>
        <p:spPr>
          <a:xfrm>
            <a:off x="2901326" y="1558025"/>
            <a:ext cx="1348301" cy="25218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Authorize Git Credential Manager</a:t>
            </a:r>
            <a:endParaRPr/>
          </a:p>
        </p:txBody>
      </p:sp>
      <p:sp>
        <p:nvSpPr>
          <p:cNvPr id="157" name="Google Shape;157;p26"/>
          <p:cNvSpPr txBox="1"/>
          <p:nvPr>
            <p:ph idx="1" type="body"/>
          </p:nvPr>
        </p:nvSpPr>
        <p:spPr>
          <a:xfrm>
            <a:off x="6431875" y="1152475"/>
            <a:ext cx="240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8" name="Google Shape;158;p26"/>
          <p:cNvPicPr preferRelativeResize="0"/>
          <p:nvPr/>
        </p:nvPicPr>
        <p:blipFill rotWithShape="1">
          <a:blip r:embed="rId3">
            <a:alphaModFix/>
          </a:blip>
          <a:srcRect b="11515" l="34840" r="35411" t="10675"/>
          <a:stretch/>
        </p:blipFill>
        <p:spPr>
          <a:xfrm>
            <a:off x="858925" y="1519863"/>
            <a:ext cx="1822699" cy="2681624"/>
          </a:xfrm>
          <a:prstGeom prst="rect">
            <a:avLst/>
          </a:prstGeom>
          <a:noFill/>
          <a:ln>
            <a:noFill/>
          </a:ln>
        </p:spPr>
      </p:pic>
      <p:pic>
        <p:nvPicPr>
          <p:cNvPr id="159" name="Google Shape;159;p26"/>
          <p:cNvPicPr preferRelativeResize="0"/>
          <p:nvPr/>
        </p:nvPicPr>
        <p:blipFill rotWithShape="1">
          <a:blip r:embed="rId4">
            <a:alphaModFix/>
          </a:blip>
          <a:srcRect b="44170" l="39058" r="34417" t="9192"/>
          <a:stretch/>
        </p:blipFill>
        <p:spPr>
          <a:xfrm>
            <a:off x="3575475" y="1664450"/>
            <a:ext cx="2189650" cy="2165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Authorize GitHub for VS Code</a:t>
            </a:r>
            <a:endParaRPr/>
          </a:p>
        </p:txBody>
      </p:sp>
      <p:sp>
        <p:nvSpPr>
          <p:cNvPr id="165" name="Google Shape;165;p27"/>
          <p:cNvSpPr txBox="1"/>
          <p:nvPr>
            <p:ph idx="1" type="body"/>
          </p:nvPr>
        </p:nvSpPr>
        <p:spPr>
          <a:xfrm>
            <a:off x="7435600" y="1152475"/>
            <a:ext cx="1396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Choose “Copy and Continue” and the “Open”. Your code should be copied to the clipboard</a:t>
            </a:r>
            <a:endParaRPr/>
          </a:p>
        </p:txBody>
      </p:sp>
      <p:pic>
        <p:nvPicPr>
          <p:cNvPr id="166" name="Google Shape;166;p27"/>
          <p:cNvPicPr preferRelativeResize="0"/>
          <p:nvPr/>
        </p:nvPicPr>
        <p:blipFill rotWithShape="1">
          <a:blip r:embed="rId3">
            <a:alphaModFix/>
          </a:blip>
          <a:srcRect b="40965" l="36844" r="35424" t="5449"/>
          <a:stretch/>
        </p:blipFill>
        <p:spPr>
          <a:xfrm>
            <a:off x="883875" y="1982500"/>
            <a:ext cx="1937551" cy="2047424"/>
          </a:xfrm>
          <a:prstGeom prst="rect">
            <a:avLst/>
          </a:prstGeom>
          <a:noFill/>
          <a:ln>
            <a:noFill/>
          </a:ln>
        </p:spPr>
      </p:pic>
      <p:pic>
        <p:nvPicPr>
          <p:cNvPr id="167" name="Google Shape;167;p27"/>
          <p:cNvPicPr preferRelativeResize="0"/>
          <p:nvPr/>
        </p:nvPicPr>
        <p:blipFill>
          <a:blip r:embed="rId4">
            <a:alphaModFix/>
          </a:blip>
          <a:stretch>
            <a:fillRect/>
          </a:stretch>
        </p:blipFill>
        <p:spPr>
          <a:xfrm>
            <a:off x="3830175" y="1982500"/>
            <a:ext cx="3133349" cy="884700"/>
          </a:xfrm>
          <a:prstGeom prst="rect">
            <a:avLst/>
          </a:prstGeom>
          <a:noFill/>
          <a:ln>
            <a:noFill/>
          </a:ln>
        </p:spPr>
      </p:pic>
      <p:pic>
        <p:nvPicPr>
          <p:cNvPr id="168" name="Google Shape;168;p27"/>
          <p:cNvPicPr preferRelativeResize="0"/>
          <p:nvPr/>
        </p:nvPicPr>
        <p:blipFill>
          <a:blip r:embed="rId5">
            <a:alphaModFix/>
          </a:blip>
          <a:stretch>
            <a:fillRect/>
          </a:stretch>
        </p:blipFill>
        <p:spPr>
          <a:xfrm>
            <a:off x="3910025" y="3259804"/>
            <a:ext cx="2973650" cy="934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Enter the code</a:t>
            </a:r>
            <a:endParaRPr/>
          </a:p>
        </p:txBody>
      </p:sp>
      <p:sp>
        <p:nvSpPr>
          <p:cNvPr id="174" name="Google Shape;174;p28"/>
          <p:cNvSpPr txBox="1"/>
          <p:nvPr>
            <p:ph idx="1" type="body"/>
          </p:nvPr>
        </p:nvSpPr>
        <p:spPr>
          <a:xfrm>
            <a:off x="6741475" y="1152475"/>
            <a:ext cx="209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should be able to press ctrl-v to paste in the code.</a:t>
            </a:r>
            <a:endParaRPr/>
          </a:p>
        </p:txBody>
      </p:sp>
      <p:pic>
        <p:nvPicPr>
          <p:cNvPr id="175" name="Google Shape;175;p28"/>
          <p:cNvPicPr preferRelativeResize="0"/>
          <p:nvPr/>
        </p:nvPicPr>
        <p:blipFill rotWithShape="1">
          <a:blip r:embed="rId3">
            <a:alphaModFix/>
          </a:blip>
          <a:srcRect b="49823" l="38053" r="37120" t="3643"/>
          <a:stretch/>
        </p:blipFill>
        <p:spPr>
          <a:xfrm>
            <a:off x="2372000" y="1443150"/>
            <a:ext cx="2546801" cy="26104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Authorize GitHub for VS Code</a:t>
            </a:r>
            <a:endParaRPr/>
          </a:p>
        </p:txBody>
      </p:sp>
      <p:sp>
        <p:nvSpPr>
          <p:cNvPr id="181" name="Google Shape;181;p29"/>
          <p:cNvSpPr txBox="1"/>
          <p:nvPr>
            <p:ph idx="1" type="body"/>
          </p:nvPr>
        </p:nvSpPr>
        <p:spPr>
          <a:xfrm>
            <a:off x="7220875" y="1152475"/>
            <a:ext cx="1611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2" name="Google Shape;182;p29"/>
          <p:cNvPicPr preferRelativeResize="0"/>
          <p:nvPr/>
        </p:nvPicPr>
        <p:blipFill rotWithShape="1">
          <a:blip r:embed="rId3">
            <a:alphaModFix/>
          </a:blip>
          <a:srcRect b="37067" l="37800" r="37795" t="3651"/>
          <a:stretch/>
        </p:blipFill>
        <p:spPr>
          <a:xfrm>
            <a:off x="2766500" y="1308350"/>
            <a:ext cx="2511826" cy="33367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All set!</a:t>
            </a:r>
            <a:endParaRPr/>
          </a:p>
        </p:txBody>
      </p:sp>
      <p:sp>
        <p:nvSpPr>
          <p:cNvPr id="188" name="Google Shape;188;p30"/>
          <p:cNvSpPr txBox="1"/>
          <p:nvPr>
            <p:ph idx="1" type="body"/>
          </p:nvPr>
        </p:nvSpPr>
        <p:spPr>
          <a:xfrm>
            <a:off x="7255825" y="1152475"/>
            <a:ext cx="1576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9" name="Google Shape;189;p30"/>
          <p:cNvPicPr preferRelativeResize="0"/>
          <p:nvPr/>
        </p:nvPicPr>
        <p:blipFill rotWithShape="1">
          <a:blip r:embed="rId3">
            <a:alphaModFix/>
          </a:blip>
          <a:srcRect b="60368" l="38831" r="37677" t="3242"/>
          <a:stretch/>
        </p:blipFill>
        <p:spPr>
          <a:xfrm>
            <a:off x="2302100" y="1363300"/>
            <a:ext cx="3212800" cy="2721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Clone a repository</a:t>
            </a:r>
            <a:endParaRPr/>
          </a:p>
        </p:txBody>
      </p:sp>
      <p:sp>
        <p:nvSpPr>
          <p:cNvPr id="195" name="Google Shape;195;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Cloning a repository takes a copy of a repository (or repo) from GitHub and puts it on your computer. You can then edit the code as you wish, and then when you are ready, you can push your changes (or no changes at all) to YOUR github account.</a:t>
            </a:r>
            <a:endParaRPr/>
          </a:p>
          <a:p>
            <a:pPr indent="0" lvl="0" marL="0" rtl="0" algn="l">
              <a:spcBef>
                <a:spcPts val="1200"/>
              </a:spcBef>
              <a:spcAft>
                <a:spcPts val="0"/>
              </a:spcAft>
              <a:buNone/>
            </a:pPr>
            <a:r>
              <a:rPr lang="en"/>
              <a:t>Having your code on GitHub gives you a lot of advantages, such as version control and the added security of having your code online and not just residing on one laptop.</a:t>
            </a:r>
            <a:endParaRPr/>
          </a:p>
          <a:p>
            <a:pPr indent="0" lvl="0" marL="0" rtl="0" algn="l">
              <a:spcBef>
                <a:spcPts val="1200"/>
              </a:spcBef>
              <a:spcAft>
                <a:spcPts val="0"/>
              </a:spcAft>
              <a:buNone/>
            </a:pPr>
            <a:r>
              <a:rPr lang="en"/>
              <a:t>Go back to the github page with the BaseRobot repo. Here’s the link in case you closed it:</a:t>
            </a:r>
            <a:endParaRPr/>
          </a:p>
          <a:p>
            <a:pPr indent="0" lvl="0" marL="0" rtl="0" algn="l">
              <a:lnSpc>
                <a:spcPct val="100000"/>
              </a:lnSpc>
              <a:spcBef>
                <a:spcPts val="1200"/>
              </a:spcBef>
              <a:spcAft>
                <a:spcPts val="0"/>
              </a:spcAft>
              <a:buClr>
                <a:schemeClr val="dk1"/>
              </a:buClr>
              <a:buSzPts val="1100"/>
              <a:buFont typeface="Arial"/>
              <a:buNone/>
            </a:pPr>
            <a:r>
              <a:rPr lang="en" sz="1400" u="sng">
                <a:solidFill>
                  <a:schemeClr val="accent5"/>
                </a:solidFill>
                <a:hlinkClick r:id="rId3">
                  <a:extLst>
                    <a:ext uri="{A12FA001-AC4F-418D-AE19-62706E023703}">
                      <ahyp:hlinkClr val="tx"/>
                    </a:ext>
                  </a:extLst>
                </a:hlinkClick>
              </a:rPr>
              <a:t>https://github.com/FLL-Team-24277/BaseRobotFall2022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Download git for Windows</a:t>
            </a:r>
            <a:endParaRPr/>
          </a:p>
        </p:txBody>
      </p:sp>
      <p:pic>
        <p:nvPicPr>
          <p:cNvPr id="61" name="Google Shape;61;p14"/>
          <p:cNvPicPr preferRelativeResize="0"/>
          <p:nvPr/>
        </p:nvPicPr>
        <p:blipFill rotWithShape="1">
          <a:blip r:embed="rId3">
            <a:alphaModFix/>
          </a:blip>
          <a:srcRect b="5935" l="0" r="0" t="4802"/>
          <a:stretch/>
        </p:blipFill>
        <p:spPr>
          <a:xfrm>
            <a:off x="311700" y="1827700"/>
            <a:ext cx="3847549" cy="2658100"/>
          </a:xfrm>
          <a:prstGeom prst="rect">
            <a:avLst/>
          </a:prstGeom>
          <a:noFill/>
          <a:ln>
            <a:noFill/>
          </a:ln>
        </p:spPr>
      </p:pic>
      <p:sp>
        <p:nvSpPr>
          <p:cNvPr id="62" name="Google Shape;62;p14"/>
          <p:cNvSpPr txBox="1"/>
          <p:nvPr/>
        </p:nvSpPr>
        <p:spPr>
          <a:xfrm>
            <a:off x="639200" y="1427500"/>
            <a:ext cx="287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https://git-scm.com/downloads</a:t>
            </a:r>
            <a:endParaRPr/>
          </a:p>
        </p:txBody>
      </p:sp>
      <p:pic>
        <p:nvPicPr>
          <p:cNvPr id="63" name="Google Shape;63;p14"/>
          <p:cNvPicPr preferRelativeResize="0"/>
          <p:nvPr/>
        </p:nvPicPr>
        <p:blipFill rotWithShape="1">
          <a:blip r:embed="rId4">
            <a:alphaModFix/>
          </a:blip>
          <a:srcRect b="0" l="0" r="0" t="4915"/>
          <a:stretch/>
        </p:blipFill>
        <p:spPr>
          <a:xfrm>
            <a:off x="4963100" y="1827700"/>
            <a:ext cx="3612098" cy="2658100"/>
          </a:xfrm>
          <a:prstGeom prst="rect">
            <a:avLst/>
          </a:prstGeom>
          <a:noFill/>
          <a:ln>
            <a:noFill/>
          </a:ln>
        </p:spPr>
      </p:pic>
      <p:sp>
        <p:nvSpPr>
          <p:cNvPr id="64" name="Google Shape;64;p14"/>
          <p:cNvSpPr/>
          <p:nvPr/>
        </p:nvSpPr>
        <p:spPr>
          <a:xfrm>
            <a:off x="1962525" y="2471875"/>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6015000" y="2391975"/>
            <a:ext cx="851400" cy="139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4669300" y="4262200"/>
            <a:ext cx="1138200" cy="3069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Get the link to the repo</a:t>
            </a:r>
            <a:endParaRPr/>
          </a:p>
        </p:txBody>
      </p:sp>
      <p:sp>
        <p:nvSpPr>
          <p:cNvPr id="201" name="Google Shape;201;p32"/>
          <p:cNvSpPr txBox="1"/>
          <p:nvPr>
            <p:ph idx="1" type="body"/>
          </p:nvPr>
        </p:nvSpPr>
        <p:spPr>
          <a:xfrm>
            <a:off x="7225875" y="1152475"/>
            <a:ext cx="1606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Click the green “Code” button, and then click on the icon to copy the link</a:t>
            </a:r>
            <a:endParaRPr/>
          </a:p>
        </p:txBody>
      </p:sp>
      <p:pic>
        <p:nvPicPr>
          <p:cNvPr id="202" name="Google Shape;202;p32"/>
          <p:cNvPicPr preferRelativeResize="0"/>
          <p:nvPr/>
        </p:nvPicPr>
        <p:blipFill>
          <a:blip r:embed="rId3">
            <a:alphaModFix/>
          </a:blip>
          <a:stretch>
            <a:fillRect/>
          </a:stretch>
        </p:blipFill>
        <p:spPr>
          <a:xfrm>
            <a:off x="152400" y="1170125"/>
            <a:ext cx="6921078" cy="3784964"/>
          </a:xfrm>
          <a:prstGeom prst="rect">
            <a:avLst/>
          </a:prstGeom>
          <a:noFill/>
          <a:ln>
            <a:noFill/>
          </a:ln>
        </p:spPr>
      </p:pic>
      <p:sp>
        <p:nvSpPr>
          <p:cNvPr id="203" name="Google Shape;203;p32"/>
          <p:cNvSpPr/>
          <p:nvPr/>
        </p:nvSpPr>
        <p:spPr>
          <a:xfrm>
            <a:off x="4019925" y="1842650"/>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p:nvPr/>
        </p:nvSpPr>
        <p:spPr>
          <a:xfrm>
            <a:off x="4019925" y="2214775"/>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 to VS Code</a:t>
            </a:r>
            <a:endParaRPr/>
          </a:p>
        </p:txBody>
      </p:sp>
      <p:pic>
        <p:nvPicPr>
          <p:cNvPr id="210" name="Google Shape;210;p33"/>
          <p:cNvPicPr preferRelativeResize="0"/>
          <p:nvPr/>
        </p:nvPicPr>
        <p:blipFill>
          <a:blip r:embed="rId3">
            <a:alphaModFix/>
          </a:blip>
          <a:stretch>
            <a:fillRect/>
          </a:stretch>
        </p:blipFill>
        <p:spPr>
          <a:xfrm>
            <a:off x="152400" y="1170125"/>
            <a:ext cx="7018575" cy="3820975"/>
          </a:xfrm>
          <a:prstGeom prst="rect">
            <a:avLst/>
          </a:prstGeom>
          <a:noFill/>
          <a:ln>
            <a:noFill/>
          </a:ln>
        </p:spPr>
      </p:pic>
      <p:sp>
        <p:nvSpPr>
          <p:cNvPr id="211" name="Google Shape;211;p33"/>
          <p:cNvSpPr/>
          <p:nvPr/>
        </p:nvSpPr>
        <p:spPr>
          <a:xfrm>
            <a:off x="49950" y="1338300"/>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a:off x="529350" y="2427975"/>
            <a:ext cx="1922700" cy="338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p:nvPr/>
        </p:nvSpPr>
        <p:spPr>
          <a:xfrm>
            <a:off x="2674225" y="2885000"/>
            <a:ext cx="1405500" cy="338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p:nvPr/>
        </p:nvSpPr>
        <p:spPr>
          <a:xfrm>
            <a:off x="49950" y="1873675"/>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34"/>
          <p:cNvPicPr preferRelativeResize="0"/>
          <p:nvPr/>
        </p:nvPicPr>
        <p:blipFill>
          <a:blip r:embed="rId3">
            <a:alphaModFix/>
          </a:blip>
          <a:stretch>
            <a:fillRect/>
          </a:stretch>
        </p:blipFill>
        <p:spPr>
          <a:xfrm>
            <a:off x="152400" y="1775475"/>
            <a:ext cx="5906635" cy="3215625"/>
          </a:xfrm>
          <a:prstGeom prst="rect">
            <a:avLst/>
          </a:prstGeom>
          <a:noFill/>
          <a:ln>
            <a:noFill/>
          </a:ln>
        </p:spPr>
      </p:pic>
      <p:sp>
        <p:nvSpPr>
          <p:cNvPr id="220" name="Google Shape;22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Clone the BaseRobot Repo</a:t>
            </a:r>
            <a:endParaRPr/>
          </a:p>
        </p:txBody>
      </p:sp>
      <p:sp>
        <p:nvSpPr>
          <p:cNvPr id="221" name="Google Shape;221;p34"/>
          <p:cNvSpPr txBox="1"/>
          <p:nvPr>
            <p:ph idx="1" type="body"/>
          </p:nvPr>
        </p:nvSpPr>
        <p:spPr>
          <a:xfrm>
            <a:off x="7240850" y="1152475"/>
            <a:ext cx="1591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Paste in the link to the repo</a:t>
            </a:r>
            <a:endParaRPr/>
          </a:p>
        </p:txBody>
      </p:sp>
      <p:sp>
        <p:nvSpPr>
          <p:cNvPr id="222" name="Google Shape;222;p34"/>
          <p:cNvSpPr/>
          <p:nvPr/>
        </p:nvSpPr>
        <p:spPr>
          <a:xfrm>
            <a:off x="1565600" y="1826350"/>
            <a:ext cx="2509200" cy="3810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Select the local location</a:t>
            </a:r>
            <a:endParaRPr/>
          </a:p>
        </p:txBody>
      </p:sp>
      <p:sp>
        <p:nvSpPr>
          <p:cNvPr id="228" name="Google Shape;228;p35"/>
          <p:cNvSpPr txBox="1"/>
          <p:nvPr>
            <p:ph idx="1" type="body"/>
          </p:nvPr>
        </p:nvSpPr>
        <p:spPr>
          <a:xfrm>
            <a:off x="7101025" y="1152475"/>
            <a:ext cx="17313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
              <a:t>Here I have selected a folder for the 2022 Superpowered season. You may have your folders set up differently. You may need to click the “New Folder” button if you don’t already have a good place to put your program.</a:t>
            </a:r>
            <a:endParaRPr/>
          </a:p>
        </p:txBody>
      </p:sp>
      <p:pic>
        <p:nvPicPr>
          <p:cNvPr id="229" name="Google Shape;229;p35"/>
          <p:cNvPicPr preferRelativeResize="0"/>
          <p:nvPr/>
        </p:nvPicPr>
        <p:blipFill>
          <a:blip r:embed="rId3">
            <a:alphaModFix/>
          </a:blip>
          <a:stretch>
            <a:fillRect/>
          </a:stretch>
        </p:blipFill>
        <p:spPr>
          <a:xfrm>
            <a:off x="152400" y="1170125"/>
            <a:ext cx="6355786" cy="3820974"/>
          </a:xfrm>
          <a:prstGeom prst="rect">
            <a:avLst/>
          </a:prstGeom>
          <a:noFill/>
          <a:ln>
            <a:noFill/>
          </a:ln>
        </p:spPr>
      </p:pic>
      <p:sp>
        <p:nvSpPr>
          <p:cNvPr id="230" name="Google Shape;230;p35"/>
          <p:cNvSpPr/>
          <p:nvPr/>
        </p:nvSpPr>
        <p:spPr>
          <a:xfrm>
            <a:off x="457025" y="1297000"/>
            <a:ext cx="2509200" cy="2709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489575" y="4465600"/>
            <a:ext cx="2509200" cy="3810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4644125" y="4672925"/>
            <a:ext cx="1418100" cy="3810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589450" y="1567900"/>
            <a:ext cx="684000" cy="198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the cloned repo</a:t>
            </a:r>
            <a:endParaRPr/>
          </a:p>
        </p:txBody>
      </p:sp>
      <p:sp>
        <p:nvSpPr>
          <p:cNvPr id="239" name="Google Shape;239;p36"/>
          <p:cNvSpPr txBox="1"/>
          <p:nvPr>
            <p:ph idx="1" type="body"/>
          </p:nvPr>
        </p:nvSpPr>
        <p:spPr>
          <a:xfrm>
            <a:off x="7081050" y="1152475"/>
            <a:ext cx="1751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Watch down here while it is importing and then open it.</a:t>
            </a:r>
            <a:endParaRPr/>
          </a:p>
        </p:txBody>
      </p:sp>
      <p:pic>
        <p:nvPicPr>
          <p:cNvPr id="240" name="Google Shape;240;p36"/>
          <p:cNvPicPr preferRelativeResize="0"/>
          <p:nvPr/>
        </p:nvPicPr>
        <p:blipFill>
          <a:blip r:embed="rId3">
            <a:alphaModFix/>
          </a:blip>
          <a:stretch>
            <a:fillRect/>
          </a:stretch>
        </p:blipFill>
        <p:spPr>
          <a:xfrm>
            <a:off x="152400" y="1170125"/>
            <a:ext cx="6776250" cy="3689051"/>
          </a:xfrm>
          <a:prstGeom prst="rect">
            <a:avLst/>
          </a:prstGeom>
          <a:noFill/>
          <a:ln>
            <a:noFill/>
          </a:ln>
        </p:spPr>
      </p:pic>
      <p:sp>
        <p:nvSpPr>
          <p:cNvPr id="241" name="Google Shape;241;p36"/>
          <p:cNvSpPr/>
          <p:nvPr/>
        </p:nvSpPr>
        <p:spPr>
          <a:xfrm>
            <a:off x="4179900" y="4106050"/>
            <a:ext cx="2726400" cy="697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Trust the repo authors</a:t>
            </a:r>
            <a:endParaRPr/>
          </a:p>
        </p:txBody>
      </p:sp>
      <p:sp>
        <p:nvSpPr>
          <p:cNvPr id="247" name="Google Shape;247;p37"/>
          <p:cNvSpPr txBox="1"/>
          <p:nvPr>
            <p:ph idx="1" type="body"/>
          </p:nvPr>
        </p:nvSpPr>
        <p:spPr>
          <a:xfrm>
            <a:off x="7240850" y="1152475"/>
            <a:ext cx="1591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8" name="Google Shape;248;p37"/>
          <p:cNvPicPr preferRelativeResize="0"/>
          <p:nvPr/>
        </p:nvPicPr>
        <p:blipFill>
          <a:blip r:embed="rId3">
            <a:alphaModFix/>
          </a:blip>
          <a:stretch>
            <a:fillRect/>
          </a:stretch>
        </p:blipFill>
        <p:spPr>
          <a:xfrm>
            <a:off x="152400" y="1170125"/>
            <a:ext cx="6936053" cy="3776049"/>
          </a:xfrm>
          <a:prstGeom prst="rect">
            <a:avLst/>
          </a:prstGeom>
          <a:noFill/>
          <a:ln>
            <a:noFill/>
          </a:ln>
        </p:spPr>
      </p:pic>
      <p:sp>
        <p:nvSpPr>
          <p:cNvPr id="249" name="Google Shape;249;p37"/>
          <p:cNvSpPr/>
          <p:nvPr/>
        </p:nvSpPr>
        <p:spPr>
          <a:xfrm>
            <a:off x="2217375" y="3172250"/>
            <a:ext cx="2726400" cy="992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Push the local copy to a new repo in your GitHub account</a:t>
            </a:r>
            <a:endParaRPr/>
          </a:p>
        </p:txBody>
      </p:sp>
      <p:sp>
        <p:nvSpPr>
          <p:cNvPr id="255" name="Google Shape;255;p38"/>
          <p:cNvSpPr txBox="1"/>
          <p:nvPr>
            <p:ph idx="1" type="body"/>
          </p:nvPr>
        </p:nvSpPr>
        <p:spPr>
          <a:xfrm>
            <a:off x="6796400" y="1152475"/>
            <a:ext cx="2035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8"/>
          <p:cNvPicPr preferRelativeResize="0"/>
          <p:nvPr/>
        </p:nvPicPr>
        <p:blipFill>
          <a:blip r:embed="rId3">
            <a:alphaModFix/>
          </a:blip>
          <a:stretch>
            <a:fillRect/>
          </a:stretch>
        </p:blipFill>
        <p:spPr>
          <a:xfrm>
            <a:off x="152400" y="1170125"/>
            <a:ext cx="6491600" cy="3534085"/>
          </a:xfrm>
          <a:prstGeom prst="rect">
            <a:avLst/>
          </a:prstGeom>
          <a:noFill/>
          <a:ln>
            <a:noFill/>
          </a:ln>
        </p:spPr>
      </p:pic>
      <p:sp>
        <p:nvSpPr>
          <p:cNvPr id="257" name="Google Shape;257;p38"/>
          <p:cNvSpPr/>
          <p:nvPr/>
        </p:nvSpPr>
        <p:spPr>
          <a:xfrm>
            <a:off x="3875375" y="4111275"/>
            <a:ext cx="3026700" cy="4833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8"/>
          <p:cNvSpPr/>
          <p:nvPr/>
        </p:nvSpPr>
        <p:spPr>
          <a:xfrm>
            <a:off x="0" y="1528675"/>
            <a:ext cx="3026700" cy="4833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Sync Changes</a:t>
            </a:r>
            <a:endParaRPr/>
          </a:p>
        </p:txBody>
      </p:sp>
      <p:sp>
        <p:nvSpPr>
          <p:cNvPr id="264" name="Google Shape;264;p39"/>
          <p:cNvSpPr txBox="1"/>
          <p:nvPr>
            <p:ph idx="1" type="body"/>
          </p:nvPr>
        </p:nvSpPr>
        <p:spPr>
          <a:xfrm>
            <a:off x="6981175" y="1152475"/>
            <a:ext cx="1851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will upload your workspace to your account on GitHub.</a:t>
            </a:r>
            <a:endParaRPr/>
          </a:p>
        </p:txBody>
      </p:sp>
      <p:pic>
        <p:nvPicPr>
          <p:cNvPr id="265" name="Google Shape;265;p39"/>
          <p:cNvPicPr preferRelativeResize="0"/>
          <p:nvPr/>
        </p:nvPicPr>
        <p:blipFill>
          <a:blip r:embed="rId3">
            <a:alphaModFix/>
          </a:blip>
          <a:stretch>
            <a:fillRect/>
          </a:stretch>
        </p:blipFill>
        <p:spPr>
          <a:xfrm>
            <a:off x="152400" y="1170125"/>
            <a:ext cx="6676376" cy="3634679"/>
          </a:xfrm>
          <a:prstGeom prst="rect">
            <a:avLst/>
          </a:prstGeom>
          <a:noFill/>
          <a:ln>
            <a:noFill/>
          </a:ln>
        </p:spPr>
      </p:pic>
      <p:sp>
        <p:nvSpPr>
          <p:cNvPr id="266" name="Google Shape;266;p39"/>
          <p:cNvSpPr/>
          <p:nvPr/>
        </p:nvSpPr>
        <p:spPr>
          <a:xfrm>
            <a:off x="404675" y="1679125"/>
            <a:ext cx="2092200" cy="4833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Create a fork and push to YOUR repo</a:t>
            </a:r>
            <a:endParaRPr/>
          </a:p>
        </p:txBody>
      </p:sp>
      <p:sp>
        <p:nvSpPr>
          <p:cNvPr id="272" name="Google Shape;272;p40"/>
          <p:cNvSpPr txBox="1"/>
          <p:nvPr>
            <p:ph idx="1" type="body"/>
          </p:nvPr>
        </p:nvSpPr>
        <p:spPr>
          <a:xfrm>
            <a:off x="6381925" y="1152475"/>
            <a:ext cx="24504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You don’t have permission to push any code to the repo where you got the code, so VS Code is asking if you want to create a fork and push your code to YOUR repo instead. You only have to do this once. There may be a few more authorization screens. Just approve everything.</a:t>
            </a:r>
            <a:endParaRPr/>
          </a:p>
        </p:txBody>
      </p:sp>
      <p:pic>
        <p:nvPicPr>
          <p:cNvPr id="273" name="Google Shape;273;p40"/>
          <p:cNvPicPr preferRelativeResize="0"/>
          <p:nvPr/>
        </p:nvPicPr>
        <p:blipFill rotWithShape="1">
          <a:blip r:embed="rId3">
            <a:alphaModFix/>
          </a:blip>
          <a:srcRect b="17218" l="19268" r="26910" t="10615"/>
          <a:stretch/>
        </p:blipFill>
        <p:spPr>
          <a:xfrm>
            <a:off x="1008725" y="1123600"/>
            <a:ext cx="4396474" cy="3315800"/>
          </a:xfrm>
          <a:prstGeom prst="rect">
            <a:avLst/>
          </a:prstGeom>
          <a:noFill/>
          <a:ln>
            <a:noFill/>
          </a:ln>
        </p:spPr>
      </p:pic>
      <p:sp>
        <p:nvSpPr>
          <p:cNvPr id="274" name="Google Shape;274;p40"/>
          <p:cNvSpPr/>
          <p:nvPr/>
        </p:nvSpPr>
        <p:spPr>
          <a:xfrm>
            <a:off x="3220925" y="3640400"/>
            <a:ext cx="2352000" cy="689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Your repo has been created</a:t>
            </a:r>
            <a:endParaRPr/>
          </a:p>
        </p:txBody>
      </p:sp>
      <p:sp>
        <p:nvSpPr>
          <p:cNvPr id="280" name="Google Shape;280;p41"/>
          <p:cNvSpPr txBox="1"/>
          <p:nvPr>
            <p:ph idx="1" type="body"/>
          </p:nvPr>
        </p:nvSpPr>
        <p:spPr>
          <a:xfrm>
            <a:off x="6381925" y="1152475"/>
            <a:ext cx="24504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From now on you will be able to push any updates to GitHub. And if you ever need to get your code back to an earlier version, or if you need to get a backup of your code, it will be available on GitHub.</a:t>
            </a:r>
            <a:endParaRPr/>
          </a:p>
          <a:p>
            <a:pPr indent="0" lvl="0" marL="0" rtl="0" algn="l">
              <a:spcBef>
                <a:spcPts val="1200"/>
              </a:spcBef>
              <a:spcAft>
                <a:spcPts val="1200"/>
              </a:spcAft>
              <a:buNone/>
            </a:pPr>
            <a:r>
              <a:rPr lang="en"/>
              <a:t>You can click this button to see that your code has been uploaded to GitHub.</a:t>
            </a:r>
            <a:endParaRPr/>
          </a:p>
        </p:txBody>
      </p:sp>
      <p:pic>
        <p:nvPicPr>
          <p:cNvPr id="281" name="Google Shape;281;p41"/>
          <p:cNvPicPr preferRelativeResize="0"/>
          <p:nvPr/>
        </p:nvPicPr>
        <p:blipFill rotWithShape="1">
          <a:blip r:embed="rId3">
            <a:alphaModFix/>
          </a:blip>
          <a:srcRect b="16656" l="18928" r="26821" t="10414"/>
          <a:stretch/>
        </p:blipFill>
        <p:spPr>
          <a:xfrm>
            <a:off x="1063650" y="1203475"/>
            <a:ext cx="4616626" cy="3490600"/>
          </a:xfrm>
          <a:prstGeom prst="rect">
            <a:avLst/>
          </a:prstGeom>
          <a:noFill/>
          <a:ln>
            <a:noFill/>
          </a:ln>
        </p:spPr>
      </p:pic>
      <p:sp>
        <p:nvSpPr>
          <p:cNvPr id="282" name="Google Shape;282;p41"/>
          <p:cNvSpPr/>
          <p:nvPr/>
        </p:nvSpPr>
        <p:spPr>
          <a:xfrm>
            <a:off x="3440650" y="4004675"/>
            <a:ext cx="2352000" cy="689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Install git</a:t>
            </a:r>
            <a:endParaRPr/>
          </a:p>
        </p:txBody>
      </p:sp>
      <p:pic>
        <p:nvPicPr>
          <p:cNvPr id="72" name="Google Shape;72;p15"/>
          <p:cNvPicPr preferRelativeResize="0"/>
          <p:nvPr/>
        </p:nvPicPr>
        <p:blipFill>
          <a:blip r:embed="rId3">
            <a:alphaModFix/>
          </a:blip>
          <a:stretch>
            <a:fillRect/>
          </a:stretch>
        </p:blipFill>
        <p:spPr>
          <a:xfrm>
            <a:off x="311700" y="1454775"/>
            <a:ext cx="2229175" cy="1751175"/>
          </a:xfrm>
          <a:prstGeom prst="rect">
            <a:avLst/>
          </a:prstGeom>
          <a:noFill/>
          <a:ln>
            <a:noFill/>
          </a:ln>
        </p:spPr>
      </p:pic>
      <p:pic>
        <p:nvPicPr>
          <p:cNvPr id="73" name="Google Shape;73;p15"/>
          <p:cNvPicPr preferRelativeResize="0"/>
          <p:nvPr/>
        </p:nvPicPr>
        <p:blipFill>
          <a:blip r:embed="rId4">
            <a:alphaModFix/>
          </a:blip>
          <a:stretch>
            <a:fillRect/>
          </a:stretch>
        </p:blipFill>
        <p:spPr>
          <a:xfrm>
            <a:off x="3055624" y="1454775"/>
            <a:ext cx="2229175" cy="1751177"/>
          </a:xfrm>
          <a:prstGeom prst="rect">
            <a:avLst/>
          </a:prstGeom>
          <a:noFill/>
          <a:ln>
            <a:noFill/>
          </a:ln>
        </p:spPr>
      </p:pic>
      <p:pic>
        <p:nvPicPr>
          <p:cNvPr id="74" name="Google Shape;74;p15"/>
          <p:cNvPicPr preferRelativeResize="0"/>
          <p:nvPr/>
        </p:nvPicPr>
        <p:blipFill>
          <a:blip r:embed="rId5">
            <a:alphaModFix/>
          </a:blip>
          <a:stretch>
            <a:fillRect/>
          </a:stretch>
        </p:blipFill>
        <p:spPr>
          <a:xfrm>
            <a:off x="5799550" y="1454776"/>
            <a:ext cx="2229175" cy="1751171"/>
          </a:xfrm>
          <a:prstGeom prst="rect">
            <a:avLst/>
          </a:prstGeom>
          <a:noFill/>
          <a:ln>
            <a:noFill/>
          </a:ln>
        </p:spPr>
      </p:pic>
      <p:sp>
        <p:nvSpPr>
          <p:cNvPr id="75" name="Google Shape;75;p15"/>
          <p:cNvSpPr/>
          <p:nvPr/>
        </p:nvSpPr>
        <p:spPr>
          <a:xfrm>
            <a:off x="1722825" y="3011175"/>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6519350" y="2222963"/>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a:off x="7221050" y="3011163"/>
            <a:ext cx="459300" cy="214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txBox="1"/>
          <p:nvPr/>
        </p:nvSpPr>
        <p:spPr>
          <a:xfrm>
            <a:off x="774025" y="3775225"/>
            <a:ext cx="5558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first time you install git it will ask you a bunch of questions. Choosing the default pre-selected answer will do just fine for us here.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Your local copy of the repo</a:t>
            </a:r>
            <a:endParaRPr/>
          </a:p>
        </p:txBody>
      </p:sp>
      <p:sp>
        <p:nvSpPr>
          <p:cNvPr id="288" name="Google Shape;288;p42"/>
          <p:cNvSpPr txBox="1"/>
          <p:nvPr>
            <p:ph idx="1" type="body"/>
          </p:nvPr>
        </p:nvSpPr>
        <p:spPr>
          <a:xfrm>
            <a:off x="6916250" y="1152475"/>
            <a:ext cx="19161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None/>
            </a:pPr>
            <a:r>
              <a:rPr lang="en"/>
              <a:t>This is your LOCAL copy of the repo. Any changes you make are your own changes and do not affect the repo where you got the code. The next tutorial will show how to make changes to your code and push them to GitHub.</a:t>
            </a:r>
            <a:endParaRPr/>
          </a:p>
        </p:txBody>
      </p:sp>
      <p:pic>
        <p:nvPicPr>
          <p:cNvPr id="289" name="Google Shape;289;p42"/>
          <p:cNvPicPr preferRelativeResize="0"/>
          <p:nvPr/>
        </p:nvPicPr>
        <p:blipFill>
          <a:blip r:embed="rId3">
            <a:alphaModFix/>
          </a:blip>
          <a:stretch>
            <a:fillRect/>
          </a:stretch>
        </p:blipFill>
        <p:spPr>
          <a:xfrm>
            <a:off x="152400" y="1170125"/>
            <a:ext cx="6611452" cy="3599334"/>
          </a:xfrm>
          <a:prstGeom prst="rect">
            <a:avLst/>
          </a:prstGeom>
          <a:noFill/>
          <a:ln>
            <a:noFill/>
          </a:ln>
        </p:spPr>
      </p:pic>
      <p:sp>
        <p:nvSpPr>
          <p:cNvPr id="290" name="Google Shape;290;p42"/>
          <p:cNvSpPr/>
          <p:nvPr/>
        </p:nvSpPr>
        <p:spPr>
          <a:xfrm>
            <a:off x="65050" y="1341975"/>
            <a:ext cx="424500" cy="228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to do if your workspace isn’t showing</a:t>
            </a:r>
            <a:endParaRPr/>
          </a:p>
        </p:txBody>
      </p:sp>
      <p:sp>
        <p:nvSpPr>
          <p:cNvPr id="296" name="Google Shape;296;p43"/>
          <p:cNvSpPr txBox="1"/>
          <p:nvPr>
            <p:ph idx="1" type="body"/>
          </p:nvPr>
        </p:nvSpPr>
        <p:spPr>
          <a:xfrm>
            <a:off x="6473150" y="1152475"/>
            <a:ext cx="2359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Just click on “Open Folder” and then browse to where you saved your local repo copy.</a:t>
            </a:r>
            <a:endParaRPr/>
          </a:p>
        </p:txBody>
      </p:sp>
      <p:pic>
        <p:nvPicPr>
          <p:cNvPr id="297" name="Google Shape;297;p43"/>
          <p:cNvPicPr preferRelativeResize="0"/>
          <p:nvPr/>
        </p:nvPicPr>
        <p:blipFill>
          <a:blip r:embed="rId3">
            <a:alphaModFix/>
          </a:blip>
          <a:stretch>
            <a:fillRect/>
          </a:stretch>
        </p:blipFill>
        <p:spPr>
          <a:xfrm>
            <a:off x="152400" y="1170125"/>
            <a:ext cx="6168350" cy="335810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 your git username and email</a:t>
            </a:r>
            <a:endParaRPr/>
          </a:p>
        </p:txBody>
      </p:sp>
      <p:sp>
        <p:nvSpPr>
          <p:cNvPr id="84" name="Google Shape;84;p16"/>
          <p:cNvSpPr txBox="1"/>
          <p:nvPr>
            <p:ph idx="1" type="body"/>
          </p:nvPr>
        </p:nvSpPr>
        <p:spPr>
          <a:xfrm>
            <a:off x="6681550" y="1152475"/>
            <a:ext cx="215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Open a command prompt by clicking on the Windows Start menu and then typing “cmd” and then press enter. Then enter these two commands.</a:t>
            </a:r>
            <a:endParaRPr/>
          </a:p>
        </p:txBody>
      </p:sp>
      <p:pic>
        <p:nvPicPr>
          <p:cNvPr id="85" name="Google Shape;85;p16"/>
          <p:cNvPicPr preferRelativeResize="0"/>
          <p:nvPr/>
        </p:nvPicPr>
        <p:blipFill>
          <a:blip r:embed="rId3">
            <a:alphaModFix/>
          </a:blip>
          <a:stretch>
            <a:fillRect/>
          </a:stretch>
        </p:blipFill>
        <p:spPr>
          <a:xfrm>
            <a:off x="152400" y="1170125"/>
            <a:ext cx="6376751" cy="333493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Create a free GitHub account</a:t>
            </a:r>
            <a:endParaRPr/>
          </a:p>
        </p:txBody>
      </p:sp>
      <p:pic>
        <p:nvPicPr>
          <p:cNvPr id="91" name="Google Shape;91;p17"/>
          <p:cNvPicPr preferRelativeResize="0"/>
          <p:nvPr/>
        </p:nvPicPr>
        <p:blipFill rotWithShape="1">
          <a:blip r:embed="rId3">
            <a:alphaModFix/>
          </a:blip>
          <a:srcRect b="6336" l="0" r="0" t="4798"/>
          <a:stretch/>
        </p:blipFill>
        <p:spPr>
          <a:xfrm>
            <a:off x="152400" y="1353300"/>
            <a:ext cx="4126975" cy="3395700"/>
          </a:xfrm>
          <a:prstGeom prst="rect">
            <a:avLst/>
          </a:prstGeom>
          <a:noFill/>
          <a:ln>
            <a:noFill/>
          </a:ln>
        </p:spPr>
      </p:pic>
      <p:sp>
        <p:nvSpPr>
          <p:cNvPr id="92" name="Google Shape;92;p17"/>
          <p:cNvSpPr/>
          <p:nvPr/>
        </p:nvSpPr>
        <p:spPr>
          <a:xfrm>
            <a:off x="95075" y="3495559"/>
            <a:ext cx="2436600" cy="369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txBox="1"/>
          <p:nvPr/>
        </p:nvSpPr>
        <p:spPr>
          <a:xfrm>
            <a:off x="6956225" y="775375"/>
            <a:ext cx="17676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They will send a verification email to complete the setup, so be sure to use an email that you can access and one that is able to receive email from external sources (you may not be able to receive external email at your school account).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Solve the puzzle and they will send a code to that email.</a:t>
            </a:r>
            <a:endParaRPr/>
          </a:p>
        </p:txBody>
      </p:sp>
      <p:pic>
        <p:nvPicPr>
          <p:cNvPr id="94" name="Google Shape;94;p17"/>
          <p:cNvPicPr preferRelativeResize="0"/>
          <p:nvPr/>
        </p:nvPicPr>
        <p:blipFill>
          <a:blip r:embed="rId4">
            <a:alphaModFix/>
          </a:blip>
          <a:stretch>
            <a:fillRect/>
          </a:stretch>
        </p:blipFill>
        <p:spPr>
          <a:xfrm>
            <a:off x="4431775" y="1894100"/>
            <a:ext cx="2372050" cy="191661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Verify</a:t>
            </a:r>
            <a:endParaRPr/>
          </a:p>
        </p:txBody>
      </p:sp>
      <p:sp>
        <p:nvSpPr>
          <p:cNvPr id="100" name="Google Shape;100;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Check your email for the code. Copy it (or memorize it if you have a great memory) and enter it in the validation screen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Welcome to GitHub!</a:t>
            </a:r>
            <a:endParaRPr/>
          </a:p>
        </p:txBody>
      </p:sp>
      <p:sp>
        <p:nvSpPr>
          <p:cNvPr id="106" name="Google Shape;106;p19"/>
          <p:cNvSpPr txBox="1"/>
          <p:nvPr>
            <p:ph idx="1" type="body"/>
          </p:nvPr>
        </p:nvSpPr>
        <p:spPr>
          <a:xfrm>
            <a:off x="5123525" y="1152475"/>
            <a:ext cx="3708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Choose “Just me” and “Student”</a:t>
            </a:r>
            <a:endParaRPr/>
          </a:p>
        </p:txBody>
      </p:sp>
      <p:pic>
        <p:nvPicPr>
          <p:cNvPr id="107" name="Google Shape;107;p19"/>
          <p:cNvPicPr preferRelativeResize="0"/>
          <p:nvPr/>
        </p:nvPicPr>
        <p:blipFill>
          <a:blip r:embed="rId3">
            <a:alphaModFix/>
          </a:blip>
          <a:stretch>
            <a:fillRect/>
          </a:stretch>
        </p:blipFill>
        <p:spPr>
          <a:xfrm>
            <a:off x="152400" y="1170125"/>
            <a:ext cx="4126967" cy="3820975"/>
          </a:xfrm>
          <a:prstGeom prst="rect">
            <a:avLst/>
          </a:prstGeom>
          <a:noFill/>
          <a:ln>
            <a:noFill/>
          </a:ln>
        </p:spPr>
      </p:pic>
      <p:sp>
        <p:nvSpPr>
          <p:cNvPr id="108" name="Google Shape;108;p19"/>
          <p:cNvSpPr/>
          <p:nvPr/>
        </p:nvSpPr>
        <p:spPr>
          <a:xfrm>
            <a:off x="2686600" y="2541775"/>
            <a:ext cx="614100" cy="354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9"/>
          <p:cNvSpPr/>
          <p:nvPr/>
        </p:nvSpPr>
        <p:spPr>
          <a:xfrm>
            <a:off x="2794075" y="3348350"/>
            <a:ext cx="614100" cy="354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Select tools</a:t>
            </a:r>
            <a:endParaRPr/>
          </a:p>
        </p:txBody>
      </p:sp>
      <p:sp>
        <p:nvSpPr>
          <p:cNvPr id="115" name="Google Shape;115;p20"/>
          <p:cNvSpPr txBox="1"/>
          <p:nvPr>
            <p:ph idx="1" type="body"/>
          </p:nvPr>
        </p:nvSpPr>
        <p:spPr>
          <a:xfrm>
            <a:off x="6666575" y="1152475"/>
            <a:ext cx="2165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No need to choose any of these tools for now. Someday you might want some of them. Many of these have added cost, so for now, just choose “Continue”.</a:t>
            </a:r>
            <a:endParaRPr/>
          </a:p>
        </p:txBody>
      </p:sp>
      <p:pic>
        <p:nvPicPr>
          <p:cNvPr id="116" name="Google Shape;116;p20"/>
          <p:cNvPicPr preferRelativeResize="0"/>
          <p:nvPr/>
        </p:nvPicPr>
        <p:blipFill rotWithShape="1">
          <a:blip r:embed="rId3">
            <a:alphaModFix/>
          </a:blip>
          <a:srcRect b="4455" l="0" r="0" t="2529"/>
          <a:stretch/>
        </p:blipFill>
        <p:spPr>
          <a:xfrm>
            <a:off x="152400" y="1258400"/>
            <a:ext cx="6361774" cy="32359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Choose your account type</a:t>
            </a:r>
            <a:endParaRPr/>
          </a:p>
        </p:txBody>
      </p:sp>
      <p:sp>
        <p:nvSpPr>
          <p:cNvPr id="122" name="Google Shape;122;p21"/>
          <p:cNvSpPr txBox="1"/>
          <p:nvPr>
            <p:ph idx="1" type="body"/>
          </p:nvPr>
        </p:nvSpPr>
        <p:spPr>
          <a:xfrm>
            <a:off x="7205900" y="1152475"/>
            <a:ext cx="16263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
              <a:t>For now, just choose “Continue for free”. Eventually you may want to apply for a student account, which will give you a lot of the pro benefits for free, but for now, just choose “Continue for free”.</a:t>
            </a:r>
            <a:endParaRPr/>
          </a:p>
        </p:txBody>
      </p:sp>
      <p:pic>
        <p:nvPicPr>
          <p:cNvPr id="123" name="Google Shape;123;p21"/>
          <p:cNvPicPr preferRelativeResize="0"/>
          <p:nvPr/>
        </p:nvPicPr>
        <p:blipFill rotWithShape="1">
          <a:blip r:embed="rId3">
            <a:alphaModFix/>
          </a:blip>
          <a:srcRect b="4244" l="0" r="0" t="2472"/>
          <a:stretch/>
        </p:blipFill>
        <p:spPr>
          <a:xfrm>
            <a:off x="152400" y="1263400"/>
            <a:ext cx="6901100" cy="3520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